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398" r:id="rId3"/>
    <p:sldId id="399" r:id="rId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1683055A-5A98-480E-BD68-493ECF22082F}" type="datetime1">
              <a:rPr lang="en-US" smtClean="0"/>
              <a:t>5/25/2015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4A4C1FD0-3CDA-4C8D-814A-36E2F9ABF1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85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C7B2B8E1-DD2A-4750-B955-1EAAE868123D}" type="datetime1">
              <a:rPr lang="en-US" smtClean="0"/>
              <a:t>5/25/2015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DEE61B81-AB5C-4F52-BA5C-79BE1E2216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76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ACE183-1355-4066-899F-B82972BFB2A7}" type="datetime1">
              <a:rPr lang="en-US" smtClean="0"/>
              <a:t>5/25/2015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61B81-AB5C-4F52-BA5C-79BE1E2216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E325D0-FAB9-4D4A-B5E3-02F059AC3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3F2BD-56D5-457C-B52B-EAD57892C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37865-7FAF-4D52-A7F6-28A4913DA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5D0-FAB9-4D4A-B5E3-02F059AC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21F-3F96-4304-B6BD-BC85DC4E7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4DF-3308-4A76-921E-E32ABDFD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6385-F6DB-46FC-9A84-0945CF34C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82FD-407B-4A8C-B8B8-FA2EC0556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6666-7A88-423A-A753-96D0C7A12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75E3-4451-4936-9EE5-2518D788E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4E2B-F8F8-4B17-A07B-B56E02C96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021F-3F96-4304-B6BD-BC85DC4E7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D1C3C6-F7E4-4B74-847B-71ABD3CD89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F2BD-56D5-457C-B52B-EAD57892C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7865-7FAF-4D52-A7F6-28A4913DA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F4DF-3308-4A76-921E-E32ABDFD5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56385-F6DB-46FC-9A84-0945CF34C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82FD-407B-4A8C-B8B8-FA2EC0556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6666-7A88-423A-A753-96D0C7A12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475E3-4451-4936-9EE5-2518D788E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D4E2B-F8F8-4B17-A07B-B56E02C96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1C3C6-F7E4-4B74-847B-71ABD3CD8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2C7309-1BEF-4656-B2FF-87EC06711B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2C7309-1BEF-4656-B2FF-87EC06711B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ISwR</a:t>
            </a:r>
            <a:r>
              <a:rPr lang="en-US" dirty="0" smtClean="0"/>
              <a:t> data set </a:t>
            </a:r>
            <a:r>
              <a:rPr lang="en-US" dirty="0" err="1" smtClean="0"/>
              <a:t>alkfos</a:t>
            </a:r>
            <a:r>
              <a:rPr lang="en-US" dirty="0" smtClean="0"/>
              <a:t>, do a PCA of the placebo and </a:t>
            </a:r>
            <a:r>
              <a:rPr lang="en-US" dirty="0" err="1" smtClean="0"/>
              <a:t>Tamoxifen</a:t>
            </a:r>
            <a:r>
              <a:rPr lang="en-US" dirty="0" smtClean="0"/>
              <a:t> groups separately, then together. Plot the first two principal components of the whole group with color coding for the treatment and control subjects.</a:t>
            </a:r>
          </a:p>
          <a:p>
            <a:r>
              <a:rPr lang="en-US" dirty="0" smtClean="0"/>
              <a:t>Conduct a linear </a:t>
            </a:r>
            <a:r>
              <a:rPr lang="en-US" dirty="0" err="1" smtClean="0"/>
              <a:t>discriminant</a:t>
            </a:r>
            <a:r>
              <a:rPr lang="en-US" dirty="0" smtClean="0"/>
              <a:t> analysis of the two groups using the 7 variables. How well can you predict the treatment? Is this the usual kind of analysis you would see?</a:t>
            </a:r>
          </a:p>
          <a:p>
            <a:r>
              <a:rPr lang="en-US" dirty="0" smtClean="0"/>
              <a:t>Use logistic regression to predict the group based on the measurements. Compare the in-sample error rates.</a:t>
            </a:r>
          </a:p>
          <a:p>
            <a:r>
              <a:rPr lang="en-US" dirty="0" smtClean="0"/>
              <a:t>Use cross-validation with repeated training subsamples of 38/43 and test sets of size 5/43. What can you now conclude about the two methods?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21F-3F96-4304-B6BD-BC85DC4E76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ISwR</a:t>
            </a:r>
            <a:r>
              <a:rPr lang="en-US" dirty="0" smtClean="0"/>
              <a:t> data set </a:t>
            </a:r>
            <a:r>
              <a:rPr lang="en-US" dirty="0" err="1" smtClean="0"/>
              <a:t>alkfos</a:t>
            </a:r>
            <a:r>
              <a:rPr lang="en-US" dirty="0" smtClean="0"/>
              <a:t>, cluster the data based on the 7 measurements using </a:t>
            </a:r>
            <a:r>
              <a:rPr lang="en-US" dirty="0" err="1" smtClean="0"/>
              <a:t>hclust</a:t>
            </a:r>
            <a:r>
              <a:rPr lang="en-US" dirty="0" smtClean="0"/>
              <a:t>(), </a:t>
            </a:r>
            <a:r>
              <a:rPr lang="en-US" dirty="0" err="1" smtClean="0"/>
              <a:t>kmeans</a:t>
            </a:r>
            <a:r>
              <a:rPr lang="en-US" dirty="0" smtClean="0"/>
              <a:t>(), and </a:t>
            </a:r>
            <a:r>
              <a:rPr lang="en-US" dirty="0" err="1" smtClean="0"/>
              <a:t>Mclust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Compare the 2-group clustering with the placebo/</a:t>
            </a:r>
            <a:r>
              <a:rPr lang="en-US" dirty="0" err="1" smtClean="0"/>
              <a:t>Tamoxifen</a:t>
            </a:r>
            <a:r>
              <a:rPr lang="en-US" dirty="0" smtClean="0"/>
              <a:t> classification.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21F-3F96-4304-B6BD-BC85DC4E76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06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6340</TotalTime>
  <Words>179</Words>
  <Application>Microsoft Office PowerPoint</Application>
  <PresentationFormat>Letter Paper (8.5x11 in)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Custom Design</vt:lpstr>
      <vt:lpstr>Flow</vt:lpstr>
      <vt:lpstr>Exercise 1</vt:lpstr>
      <vt:lpstr>Exercise 2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107</cp:revision>
  <cp:lastPrinted>1998-10-01T03:37:39Z</cp:lastPrinted>
  <dcterms:created xsi:type="dcterms:W3CDTF">1998-09-24T18:03:49Z</dcterms:created>
  <dcterms:modified xsi:type="dcterms:W3CDTF">2015-05-25T17:05:23Z</dcterms:modified>
</cp:coreProperties>
</file>